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91" r:id="rId3"/>
    <p:sldId id="284" r:id="rId4"/>
    <p:sldId id="283" r:id="rId5"/>
    <p:sldId id="289" r:id="rId6"/>
    <p:sldId id="285" r:id="rId7"/>
    <p:sldId id="290" r:id="rId8"/>
    <p:sldId id="286" r:id="rId9"/>
    <p:sldId id="287" r:id="rId10"/>
    <p:sldId id="28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0" autoAdjust="0"/>
    <p:restoredTop sz="94660"/>
  </p:normalViewPr>
  <p:slideViewPr>
    <p:cSldViewPr>
      <p:cViewPr>
        <p:scale>
          <a:sx n="82" d="100"/>
          <a:sy n="82" d="100"/>
        </p:scale>
        <p:origin x="-540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2257D-8912-4D51-B329-D75A3EA3081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02EE0-3C4C-4F6B-9CFD-3B26CD13A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22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02EE0-3C4C-4F6B-9CFD-3B26CD13A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552"/>
          <p:cNvSpPr txBox="1"/>
          <p:nvPr/>
        </p:nvSpPr>
        <p:spPr>
          <a:xfrm>
            <a:off x="1907704" y="0"/>
            <a:ext cx="5952262" cy="677100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AdvertisingMedium"/>
                <a:cs typeface="AdvertisingMedium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AdvertisingMedium"/>
                <a:cs typeface="AdvertisingMedium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AdvertisingMedium"/>
                <a:cs typeface="AdvertisingMedium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AdvertisingMedium"/>
                <a:cs typeface="AdvertisingMedium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AdvertisingMedium"/>
                <a:cs typeface="AdvertisingMedium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AdvertisingMedium"/>
                <a:cs typeface="AdvertisingMedium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AdvertisingMedium"/>
                <a:cs typeface="AdvertisingMedium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AdvertisingMedium"/>
                <a:cs typeface="AdvertisingMedium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AdvertisingMedium"/>
                <a:cs typeface="AdvertisingMedium"/>
              </a:defRPr>
            </a:lvl9pPr>
          </a:lstStyle>
          <a:p>
            <a:pPr algn="ctr" eaLnBrk="1" hangingPunct="1">
              <a:lnSpc>
                <a:spcPct val="152000"/>
              </a:lnSpc>
              <a:spcAft>
                <a:spcPts val="963"/>
              </a:spcAft>
              <a:defRPr/>
            </a:pPr>
            <a:r>
              <a:rPr lang="en-US" altLang="en-US" sz="7200" b="1" smtClean="0">
                <a:solidFill>
                  <a:srgbClr val="000000"/>
                </a:solidFill>
                <a:latin typeface="Dreaming Outloud Pro"/>
              </a:rPr>
              <a:t>Physics</a:t>
            </a:r>
            <a:endParaRPr lang="en-US" altLang="en-US" sz="1400" smtClean="0">
              <a:solidFill>
                <a:srgbClr val="000000"/>
              </a:solidFill>
              <a:latin typeface="Gill Sans MT" pitchFamily="34" charset="0"/>
            </a:endParaRPr>
          </a:p>
          <a:p>
            <a:pPr algn="ctr" eaLnBrk="1" hangingPunct="1">
              <a:lnSpc>
                <a:spcPct val="152000"/>
              </a:lnSpc>
              <a:spcAft>
                <a:spcPts val="963"/>
              </a:spcAft>
              <a:defRPr/>
            </a:pPr>
            <a:r>
              <a:rPr lang="en-US" altLang="en-US" sz="7200" b="1" smtClean="0">
                <a:solidFill>
                  <a:srgbClr val="000000"/>
                </a:solidFill>
                <a:latin typeface="Dreaming Outloud Pro"/>
              </a:rPr>
              <a:t>for</a:t>
            </a:r>
            <a:endParaRPr lang="en-US" altLang="en-US" sz="1400" smtClean="0">
              <a:solidFill>
                <a:srgbClr val="000000"/>
              </a:solidFill>
              <a:latin typeface="Gill Sans MT" pitchFamily="34" charset="0"/>
            </a:endParaRPr>
          </a:p>
          <a:p>
            <a:pPr algn="ctr" eaLnBrk="1" hangingPunct="1">
              <a:lnSpc>
                <a:spcPct val="152000"/>
              </a:lnSpc>
              <a:spcAft>
                <a:spcPts val="963"/>
              </a:spcAft>
              <a:defRPr/>
            </a:pPr>
            <a:r>
              <a:rPr lang="en-US" altLang="en-US" sz="7200" b="1" smtClean="0">
                <a:solidFill>
                  <a:srgbClr val="000000"/>
                </a:solidFill>
                <a:latin typeface="Dreaming Outloud Pro"/>
              </a:rPr>
              <a:t>computer science</a:t>
            </a:r>
            <a:endParaRPr lang="en-US" altLang="en-US" sz="1400" smtClean="0">
              <a:solidFill>
                <a:srgbClr val="000000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720987"/>
      </p:ext>
    </p:extLst>
  </p:cSld>
  <p:clrMapOvr>
    <a:masterClrMapping/>
  </p:clrMapOvr>
  <p:transition spd="med">
    <p:cover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78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664816"/>
            <a:ext cx="8458200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of a body under the influence of gravity is subject to the following relationship:(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where g is the acceleration due to gravity, t is time,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final velocity, and Vi is the initial velocity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validity of this relationship using dimensional equations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571500" y="411480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2- If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liquid is placed in a vertical tube, find the pressure of this liquid, given the height of the liquid in the tube, the density of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liquid,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acceleration due to gravity.</a:t>
            </a:r>
          </a:p>
        </p:txBody>
      </p:sp>
    </p:spTree>
    <p:extLst>
      <p:ext uri="{BB962C8B-B14F-4D97-AF65-F5344CB8AC3E}">
        <p14:creationId xmlns:p14="http://schemas.microsoft.com/office/powerpoint/2010/main" val="395531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55096" y="-41288"/>
            <a:ext cx="2810385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Oscillations</a:t>
            </a:r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557" y="748651"/>
            <a:ext cx="412311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/>
              <a:t>Periodic &amp;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Oscillatory</a:t>
            </a:r>
            <a:r>
              <a:rPr lang="en-US" sz="2400" b="1" dirty="0"/>
              <a:t> Motion: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298238" y="1371600"/>
            <a:ext cx="85344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motion in which repeats after a regular interval of time is called periodic motion. </a:t>
            </a:r>
          </a:p>
          <a:p>
            <a:pPr algn="just">
              <a:lnSpc>
                <a:spcPct val="2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The periodic motion in which there is existence of a </a:t>
            </a:r>
            <a:r>
              <a:rPr lang="en-US" sz="20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restoring force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body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 the same path to and fro about a definite point called equilibrium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position/mean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position, is called oscillatory motion. </a:t>
            </a:r>
          </a:p>
          <a:p>
            <a:pPr algn="just">
              <a:lnSpc>
                <a:spcPct val="2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 all type of oscillatory motion one thing is common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body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 oscillatory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motion) is subjected to a restoring force that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increase in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mean position.</a:t>
            </a:r>
          </a:p>
        </p:txBody>
      </p:sp>
    </p:spTree>
    <p:extLst>
      <p:ext uri="{BB962C8B-B14F-4D97-AF65-F5344CB8AC3E}">
        <p14:creationId xmlns:p14="http://schemas.microsoft.com/office/powerpoint/2010/main" val="258399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785126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of two types such as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oscillation </a:t>
            </a:r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Circular oscillation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linear oscillation</a:t>
            </a:r>
            <a:r>
              <a:rPr lang="en-US" sz="2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US" sz="28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6521" y="19488"/>
            <a:ext cx="4907114" cy="7425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oscillatory motion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t="25470" r="61583" b="21304"/>
          <a:stretch/>
        </p:blipFill>
        <p:spPr bwMode="auto">
          <a:xfrm>
            <a:off x="485423" y="3609276"/>
            <a:ext cx="3582190" cy="203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5" r="86552" b="31552"/>
          <a:stretch/>
        </p:blipFill>
        <p:spPr bwMode="auto">
          <a:xfrm>
            <a:off x="5029200" y="3654497"/>
            <a:ext cx="3499338" cy="199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456583" y="3039520"/>
            <a:ext cx="4314001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Oscillation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fluid column in a U-tube.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961" y="3048000"/>
            <a:ext cx="3801041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Oscillation of mass spring system. </a:t>
            </a:r>
          </a:p>
        </p:txBody>
      </p:sp>
    </p:spTree>
    <p:extLst>
      <p:ext uri="{BB962C8B-B14F-4D97-AF65-F5344CB8AC3E}">
        <p14:creationId xmlns:p14="http://schemas.microsoft.com/office/powerpoint/2010/main" val="368424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6" t="43846" r="74842" b="33751"/>
          <a:stretch/>
        </p:blipFill>
        <p:spPr bwMode="auto">
          <a:xfrm>
            <a:off x="152401" y="609600"/>
            <a:ext cx="3886200" cy="244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" t="27564" r="83602" b="39664"/>
          <a:stretch/>
        </p:blipFill>
        <p:spPr bwMode="auto">
          <a:xfrm>
            <a:off x="5525911" y="1037482"/>
            <a:ext cx="2532186" cy="239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t="27244" r="61527" b="16987"/>
          <a:stretch/>
        </p:blipFill>
        <p:spPr bwMode="auto">
          <a:xfrm>
            <a:off x="1728645" y="3974122"/>
            <a:ext cx="5331110" cy="288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37064" y="3472141"/>
            <a:ext cx="587776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Oscillation of strings of musical instruments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838" y="0"/>
            <a:ext cx="3446456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3.Oscillation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floating cylinder.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394200" y="-367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Oscillation of body dropped in a tunnel along earth diameter. </a:t>
            </a:r>
          </a:p>
        </p:txBody>
      </p:sp>
    </p:spTree>
    <p:extLst>
      <p:ext uri="{BB962C8B-B14F-4D97-AF65-F5344CB8AC3E}">
        <p14:creationId xmlns:p14="http://schemas.microsoft.com/office/powerpoint/2010/main" val="258521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81000"/>
            <a:ext cx="9144000" cy="82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circular </a:t>
            </a:r>
            <a:r>
              <a:rPr lang="en-US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oscillation</a:t>
            </a:r>
            <a:endParaRPr lang="en-US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t="26562" r="79520" b="51628"/>
          <a:stretch/>
        </p:blipFill>
        <p:spPr bwMode="auto">
          <a:xfrm>
            <a:off x="-38100" y="2863848"/>
            <a:ext cx="527827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1" t="25000" r="80454" b="50000"/>
          <a:stretch/>
        </p:blipFill>
        <p:spPr bwMode="auto">
          <a:xfrm>
            <a:off x="4724400" y="3092448"/>
            <a:ext cx="342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44847" y="19214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Oscillation of solid sphere in a cylinder (If solid sphere rolls without slipping). 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397" y="1981878"/>
            <a:ext cx="36022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Oscillation of simple pendulum. </a:t>
            </a:r>
          </a:p>
        </p:txBody>
      </p:sp>
    </p:spTree>
    <p:extLst>
      <p:ext uri="{BB962C8B-B14F-4D97-AF65-F5344CB8AC3E}">
        <p14:creationId xmlns:p14="http://schemas.microsoft.com/office/powerpoint/2010/main" val="391571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8" t="25000" r="81772" b="51172"/>
          <a:stretch/>
        </p:blipFill>
        <p:spPr bwMode="auto">
          <a:xfrm>
            <a:off x="1061178" y="606009"/>
            <a:ext cx="2449644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0" t="25000" r="81003" b="50000"/>
          <a:stretch/>
        </p:blipFill>
        <p:spPr bwMode="auto">
          <a:xfrm>
            <a:off x="4932551" y="464000"/>
            <a:ext cx="3200400" cy="310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8" t="20312" r="80856" b="51562"/>
          <a:stretch/>
        </p:blipFill>
        <p:spPr bwMode="auto">
          <a:xfrm>
            <a:off x="2849751" y="3886200"/>
            <a:ext cx="2865249" cy="278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4572000" cy="8735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Oscillation of a circular ring suspended on a nail.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59300" y="46335"/>
            <a:ext cx="4572000" cy="4580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Oscillation of balance wheel of a clock.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76853" y="3438194"/>
            <a:ext cx="41302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Rotation of the earth around the sun. </a:t>
            </a:r>
          </a:p>
        </p:txBody>
      </p:sp>
    </p:spTree>
    <p:extLst>
      <p:ext uri="{BB962C8B-B14F-4D97-AF65-F5344CB8AC3E}">
        <p14:creationId xmlns:p14="http://schemas.microsoft.com/office/powerpoint/2010/main" val="57562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0782" y="457200"/>
            <a:ext cx="9144000" cy="472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Oscillatory </a:t>
            </a:r>
            <a:r>
              <a:rPr lang="en-US" sz="36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36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 which the object exhibit to &amp; fro motion about the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position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restoring force is called oscillatory system. 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Oscillatory system is of two types such as mechanical and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non-mechanical system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6548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990600"/>
            <a:ext cx="851361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type of system, </a:t>
            </a:r>
            <a:r>
              <a:rPr lang="en-US" sz="3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itself </a:t>
            </a:r>
            <a:r>
              <a:rPr lang="en-US" sz="3200" b="1" i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doesn't change its </a:t>
            </a:r>
            <a:r>
              <a:rPr lang="en-US" sz="3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its physical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varies periodically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electric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in an oscillatory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lamp of a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body which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heated and cooled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periodically.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in a gas through a medium in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sound propagates.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and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waves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propagates undergoes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oscillatory change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1135773" y="337342"/>
            <a:ext cx="6699271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36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Non-mechanical oscillatory system</a:t>
            </a:r>
          </a:p>
        </p:txBody>
      </p:sp>
    </p:spTree>
    <p:extLst>
      <p:ext uri="{BB962C8B-B14F-4D97-AF65-F5344CB8AC3E}">
        <p14:creationId xmlns:p14="http://schemas.microsoft.com/office/powerpoint/2010/main" val="82030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434</Words>
  <Application>Microsoft Office PowerPoint</Application>
  <PresentationFormat>On-screen Show (4:3)</PresentationFormat>
  <Paragraphs>39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21</cp:revision>
  <dcterms:created xsi:type="dcterms:W3CDTF">2006-08-16T00:00:00Z</dcterms:created>
  <dcterms:modified xsi:type="dcterms:W3CDTF">2025-04-08T11:00:06Z</dcterms:modified>
</cp:coreProperties>
</file>